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8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40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26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86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15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0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49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0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4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31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5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56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90575" y="1412875"/>
            <a:ext cx="7561263" cy="20891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971550" y="1531938"/>
            <a:ext cx="72009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 Diabetes Society</a:t>
            </a:r>
          </a:p>
          <a:p>
            <a:pPr algn="ctr" eaLnBrk="1" hangingPunct="1"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2087563" y="2916238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Chair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3850" y="333375"/>
            <a:ext cx="8496300" cy="6191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2054" name="図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524625"/>
            <a:ext cx="2195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443163"/>
            <a:ext cx="947737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9"/>
          <p:cNvSpPr txBox="1">
            <a:spLocks noChangeArrowheads="1"/>
          </p:cNvSpPr>
          <p:nvPr/>
        </p:nvSpPr>
        <p:spPr bwMode="auto">
          <a:xfrm>
            <a:off x="774700" y="4437063"/>
            <a:ext cx="7594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 smtClean="0">
                <a:latin typeface="+mn-lt"/>
              </a:rPr>
              <a:t>I have no financial conflicts of interest to disclose concerning this session.</a:t>
            </a:r>
            <a:endParaRPr lang="ja-JP" alt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1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2017-05-01T07:09:54Z</dcterms:created>
  <dcterms:modified xsi:type="dcterms:W3CDTF">2017-05-01T07:09:56Z</dcterms:modified>
</cp:coreProperties>
</file>