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95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99A5-F513-4D37-930B-CCA12E84905D}" type="datetimeFigureOut">
              <a:rPr kumimoji="1" lang="ja-JP" altLang="en-US" smtClean="0"/>
              <a:t>2017/5/1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EF0A-3470-4E6B-A656-91A6AD9BAE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403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99A5-F513-4D37-930B-CCA12E84905D}" type="datetimeFigureOut">
              <a:rPr kumimoji="1" lang="ja-JP" altLang="en-US" smtClean="0"/>
              <a:t>2017/5/1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EF0A-3470-4E6B-A656-91A6AD9BAE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1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99A5-F513-4D37-930B-CCA12E84905D}" type="datetimeFigureOut">
              <a:rPr kumimoji="1" lang="ja-JP" altLang="en-US" smtClean="0"/>
              <a:t>2017/5/1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EF0A-3470-4E6B-A656-91A6AD9BAE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26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99A5-F513-4D37-930B-CCA12E84905D}" type="datetimeFigureOut">
              <a:rPr kumimoji="1" lang="ja-JP" altLang="en-US" smtClean="0"/>
              <a:t>2017/5/1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EF0A-3470-4E6B-A656-91A6AD9BAE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861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99A5-F513-4D37-930B-CCA12E84905D}" type="datetimeFigureOut">
              <a:rPr kumimoji="1" lang="ja-JP" altLang="en-US" smtClean="0"/>
              <a:t>2017/5/1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EF0A-3470-4E6B-A656-91A6AD9BAE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6154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99A5-F513-4D37-930B-CCA12E84905D}" type="datetimeFigureOut">
              <a:rPr kumimoji="1" lang="ja-JP" altLang="en-US" smtClean="0"/>
              <a:t>2017/5/1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EF0A-3470-4E6B-A656-91A6AD9BAE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202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99A5-F513-4D37-930B-CCA12E84905D}" type="datetimeFigureOut">
              <a:rPr kumimoji="1" lang="ja-JP" altLang="en-US" smtClean="0"/>
              <a:t>2017/5/1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EF0A-3470-4E6B-A656-91A6AD9BAE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497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99A5-F513-4D37-930B-CCA12E84905D}" type="datetimeFigureOut">
              <a:rPr kumimoji="1" lang="ja-JP" altLang="en-US" smtClean="0"/>
              <a:t>2017/5/1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EF0A-3470-4E6B-A656-91A6AD9BAE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500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99A5-F513-4D37-930B-CCA12E84905D}" type="datetimeFigureOut">
              <a:rPr kumimoji="1" lang="ja-JP" altLang="en-US" smtClean="0"/>
              <a:t>2017/5/1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EF0A-3470-4E6B-A656-91A6AD9BAE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2144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99A5-F513-4D37-930B-CCA12E84905D}" type="datetimeFigureOut">
              <a:rPr kumimoji="1" lang="ja-JP" altLang="en-US" smtClean="0"/>
              <a:t>2017/5/1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EF0A-3470-4E6B-A656-91A6AD9BAE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31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99A5-F513-4D37-930B-CCA12E84905D}" type="datetimeFigureOut">
              <a:rPr kumimoji="1" lang="ja-JP" altLang="en-US" smtClean="0"/>
              <a:t>2017/5/1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EF0A-3470-4E6B-A656-91A6AD9BAE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750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C99A5-F513-4D37-930B-CCA12E84905D}" type="datetimeFigureOut">
              <a:rPr kumimoji="1" lang="ja-JP" altLang="en-US" smtClean="0"/>
              <a:t>2017/5/1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0EF0A-3470-4E6B-A656-91A6AD9BAE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568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90575" y="1412875"/>
            <a:ext cx="7561263" cy="2089150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051" name="テキスト ボックス 4"/>
          <p:cNvSpPr txBox="1">
            <a:spLocks noChangeArrowheads="1"/>
          </p:cNvSpPr>
          <p:nvPr/>
        </p:nvSpPr>
        <p:spPr bwMode="auto">
          <a:xfrm>
            <a:off x="971550" y="1531938"/>
            <a:ext cx="7200900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4000" dirty="0" smtClean="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Japan Diabetes Society</a:t>
            </a:r>
          </a:p>
          <a:p>
            <a:pPr algn="ctr" eaLnBrk="1" hangingPunct="1">
              <a:defRPr/>
            </a:pPr>
            <a:r>
              <a:rPr lang="en-US" altLang="ja-JP" sz="4000" dirty="0" smtClean="0">
                <a:solidFill>
                  <a:srgbClr val="000000"/>
                </a:solidFill>
                <a:latin typeface="+mj-lt"/>
                <a:ea typeface="MS UI Gothic" pitchFamily="50" charset="-128"/>
              </a:rPr>
              <a:t>COI	Disclosure</a:t>
            </a:r>
          </a:p>
        </p:txBody>
      </p:sp>
      <p:sp>
        <p:nvSpPr>
          <p:cNvPr id="2052" name="テキスト ボックス 5"/>
          <p:cNvSpPr txBox="1">
            <a:spLocks noChangeArrowheads="1"/>
          </p:cNvSpPr>
          <p:nvPr/>
        </p:nvSpPr>
        <p:spPr bwMode="auto">
          <a:xfrm>
            <a:off x="2087563" y="2916238"/>
            <a:ext cx="4968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400" dirty="0" smtClean="0">
                <a:latin typeface="+mn-lt"/>
                <a:ea typeface="ＭＳ ゴシック" pitchFamily="49" charset="-128"/>
                <a:cs typeface="Arial" pitchFamily="34" charset="0"/>
              </a:rPr>
              <a:t>Name of Authors</a:t>
            </a:r>
            <a:endParaRPr lang="ja-JP" altLang="en-US" sz="2400" dirty="0" smtClean="0">
              <a:latin typeface="+mn-lt"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23850" y="333375"/>
            <a:ext cx="8496300" cy="61912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pic>
        <p:nvPicPr>
          <p:cNvPr id="2054" name="図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6524625"/>
            <a:ext cx="219551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443163"/>
            <a:ext cx="947737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テキスト ボックス 19"/>
          <p:cNvSpPr txBox="1">
            <a:spLocks noChangeArrowheads="1"/>
          </p:cNvSpPr>
          <p:nvPr/>
        </p:nvSpPr>
        <p:spPr bwMode="auto">
          <a:xfrm>
            <a:off x="774700" y="4437063"/>
            <a:ext cx="75946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ja-JP" sz="2400" dirty="0" smtClean="0">
                <a:latin typeface="+mn-lt"/>
              </a:rPr>
              <a:t>The authors have no financial conflicts of interest to disclose concerning the presentation.</a:t>
            </a:r>
            <a:endParaRPr lang="ja-JP" altLang="en-US" sz="2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9615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2017-05-01T07:10:09Z</dcterms:created>
  <dcterms:modified xsi:type="dcterms:W3CDTF">2017-05-01T07:10:11Z</dcterms:modified>
</cp:coreProperties>
</file>